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722" r:id="rId4"/>
  </p:sldMasterIdLst>
  <p:notesMasterIdLst>
    <p:notesMasterId r:id="rId14"/>
  </p:notesMasterIdLst>
  <p:handoutMasterIdLst>
    <p:handoutMasterId r:id="rId15"/>
  </p:handoutMasterIdLst>
  <p:sldIdLst>
    <p:sldId id="266" r:id="rId5"/>
    <p:sldId id="263" r:id="rId6"/>
    <p:sldId id="265" r:id="rId7"/>
    <p:sldId id="261" r:id="rId8"/>
    <p:sldId id="262" r:id="rId9"/>
    <p:sldId id="267" r:id="rId10"/>
    <p:sldId id="268" r:id="rId11"/>
    <p:sldId id="272" r:id="rId12"/>
    <p:sldId id="270" r:id="rId13"/>
  </p:sldIdLst>
  <p:sldSz cx="9144000" cy="6858000" type="screen4x3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1" autoAdjust="0"/>
    <p:restoredTop sz="94660"/>
  </p:normalViewPr>
  <p:slideViewPr>
    <p:cSldViewPr>
      <p:cViewPr varScale="1">
        <p:scale>
          <a:sx n="72" d="100"/>
          <a:sy n="72" d="100"/>
        </p:scale>
        <p:origin x="136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E7D018D-748F-47BF-843A-40349A141CAC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04AC5213-BACC-41AB-9B61-B40CF6C5296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23E9B8FB-2ABD-42C9-A6DA-A6789EAF441D}" type="datetimeFigureOut">
              <a:rPr lang="en-US" smtClean="0"/>
              <a:pPr/>
              <a:t>10/24/2017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E2A7042-DEED-4AA1-9E89-4A16B2572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741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49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494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791CA-B175-4AFB-9D8A-7A4D02C57D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783331-7B0A-40C6-BE77-AFC38FEF8E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s-G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BFDDE0-B960-4A64-8D21-85C3E5C0F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121D9D-614D-47CA-B303-45B21D55E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96145-DE17-4197-A257-69DF31C0F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33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19A72-72D8-4FDC-90BF-929663490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D8B560-9E6E-48BC-9BE8-305783A99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F25AE2-5B92-45F0-A56C-F92611FF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11A039-D405-460D-8E2E-8A335F65E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9386B-66E0-48BA-99DB-995A75899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2687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EB85C6E-244B-41AB-A462-B434A3D97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13D9B6-0FAF-4FDC-A105-E44DCD2A85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E19AE-13E1-42EB-A681-E2563CE3D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8CD8A9-4BA5-4B60-9C80-EA4F5689F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C3689E-71B3-421E-AF2B-E7C00C3DF3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389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en-US" sz="4800" baseline="0" dirty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en-US" dirty="0"/>
              <a:t>Click to add photo album title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en-US" dirty="0"/>
              <a:t>Click to add date or details</a:t>
            </a:r>
          </a:p>
        </p:txBody>
      </p:sp>
    </p:spTree>
    <p:extLst>
      <p:ext uri="{BB962C8B-B14F-4D97-AF65-F5344CB8AC3E}">
        <p14:creationId xmlns:p14="http://schemas.microsoft.com/office/powerpoint/2010/main" val="2586741618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sz="2000" i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971630254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en-US" dirty="0"/>
              <a:t>Click to add subtitle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en-US" dirty="0"/>
              <a:t>Click to add section title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68745923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sz="20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sz="20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sz="2000" baseline="0"/>
            </a:lvl1pPr>
            <a:extLst/>
          </a:lstStyle>
          <a:p>
            <a:pPr lvl="0"/>
            <a:r>
              <a:rPr kumimoji="0"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592153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en-US" sz="20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eaLnBrk="1" latinLnBrk="1" hangingPunct="1"/>
            <a:r>
              <a:rPr lang="en-US"/>
              <a:t>Click icon to add picture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01835336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5D7AE-9C71-42F8-9832-8F0AF896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EC09E-DBB7-42E7-BEEC-8D471C9F6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9C6D74-2617-45CD-871C-422E384AC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kumimoji="0" lang="en-US" smtClean="0"/>
              <a:pPr/>
              <a:t>10/24/2017</a:t>
            </a:fld>
            <a:endParaRPr kumimoji="0"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CA9A7-DCAA-45C1-AF0A-685CC4CCE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1526D8-E5C9-4588-A50B-DBDCF8427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79519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373B7-D503-4581-84DA-F6F9B731E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55C125-EC48-478E-B072-A5332CF7F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23C7B-1941-4644-AAFF-7D083B65F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CB4EE3-79B8-47B0-A0B6-045E19090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A65815-DE59-43CD-8AD8-E221891EE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89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C7315-E8B3-4E28-B549-6FF9C1FF1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79E020-46D1-4E78-A59D-C5C32EBA77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C91C77-9B7C-45E1-9E20-83070C2225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71F094-0487-4CCE-B996-2A335E113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EF206C-CC92-498B-9CA4-50355FCCA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C5F49-0EF3-4177-BA6E-236DACAEC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273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D9FE0-BCF1-4EA4-A583-D4A71A8BB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C2EB3-0086-4CB6-B872-0E17301F9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8DDE71-248E-4EBB-9F17-73D823990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A45A37-F8B1-4E6C-A9FC-A66CC52BD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984E89-34D5-47E8-8BD0-4D1A56646E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10700B-6404-499D-AF2D-CB1A342EB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85026F-C0F5-4A78-A237-8A68FA94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FC55EE-CD02-4C9F-A094-9A956C070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684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0F929-8079-4160-B71B-E37171E94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565B53-02AB-47FF-B182-31F1E8745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8CC1AF-A6C0-4DF5-884B-3F77064D3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B0099-7ADC-4E48-9506-42D808DDB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203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D94B27-DC48-46F8-BF2E-F298AE148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B50E-0B48-4566-8609-C51CF752A7DF}" type="datetimeFigureOut">
              <a:rPr kumimoji="0" lang="en-US" smtClean="0"/>
              <a:pPr/>
              <a:t>10/24/2017</a:t>
            </a:fld>
            <a:endParaRPr kumimoji="0"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C25943-AA40-4602-8F77-505EE7777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A5A540-0B0B-4753-B0E5-54740000C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766973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1C19A-9360-40F1-9D0A-24075C30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765410-137F-4131-B9D7-0DBFCDA398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2B98A1-A6A1-4B82-B854-489BB2D5E2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1C59DC-4A6D-4426-B0FE-90D09D541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5C565B-F003-4076-8F67-B85A5EC0D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2867E8-3D83-408C-AF29-60652E85C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6943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D550D-6B8D-41F6-A39B-8BB2DDBA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DDD954-4B51-4436-954E-9A428BEE95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G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7D2DD5-D9E3-4FE8-AF9E-6A1C851A9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8FB51-5E25-4454-917E-07F5DBAF9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1F58FA-9DFD-41C5-B9F8-B116FD8BD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BCCCE4-49F2-4107-8246-6FD8BF6FA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3FDA54-56FE-4502-B4F0-0B310F3B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G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CB8792-ECFE-49E1-95C4-5D00EB8A8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G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AB535-F7EB-4E8C-8E80-DD3FDCE4BE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9668B50E-0B48-4566-8609-C51CF752A7DF}" type="datetimeFigureOut">
              <a:rPr kumimoji="0" lang="en-US" smtClean="0">
                <a:solidFill>
                  <a:schemeClr val="bg1"/>
                </a:solidFill>
              </a:rPr>
              <a:pPr algn="r"/>
              <a:t>10/24/2017</a:t>
            </a:fld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F21E34-2AEB-48E3-862E-35C25EF141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endParaRPr kumimoji="0" lang="en-US" dirty="0">
              <a:solidFill>
                <a:schemeClr val="bg1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42E7E-D892-4EFF-9733-81AA2BB1A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4431D5-1B33-458B-8AFD-CECCB0FA18CB}" type="slidenum">
              <a:rPr kumimoji="0" lang="en-US" smtClean="0">
                <a:solidFill>
                  <a:schemeClr val="bg1"/>
                </a:solidFill>
              </a:rPr>
              <a:pPr/>
              <a:t>‹#›</a:t>
            </a:fld>
            <a:endParaRPr kumimoji="0"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171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</p:sldLayoutIdLst>
  <p:transition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jpeg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9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image" Target="../media/image42.jpg"/><Relationship Id="rId7" Type="http://schemas.openxmlformats.org/officeDocument/2006/relationships/image" Target="../media/image45.jpeg"/><Relationship Id="rId12" Type="http://schemas.openxmlformats.org/officeDocument/2006/relationships/image" Target="../media/image5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jpeg"/><Relationship Id="rId11" Type="http://schemas.openxmlformats.org/officeDocument/2006/relationships/image" Target="../media/image49.jpg"/><Relationship Id="rId5" Type="http://schemas.openxmlformats.org/officeDocument/2006/relationships/image" Target="../media/image23.png"/><Relationship Id="rId10" Type="http://schemas.openxmlformats.org/officeDocument/2006/relationships/image" Target="../media/image48.jpg"/><Relationship Id="rId4" Type="http://schemas.openxmlformats.org/officeDocument/2006/relationships/image" Target="../media/image43.jpg"/><Relationship Id="rId9" Type="http://schemas.openxmlformats.org/officeDocument/2006/relationships/image" Target="../media/image4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GT" dirty="0"/>
              <a:t>Presentación líneas de productos</a:t>
            </a:r>
            <a:endParaRPr lang="en-US" dirty="0"/>
          </a:p>
        </p:txBody>
      </p:sp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52400"/>
            <a:ext cx="6845657" cy="5181600"/>
          </a:xfrm>
        </p:spPr>
      </p:pic>
      <p:sp>
        <p:nvSpPr>
          <p:cNvPr id="7" name="Rectangle 6"/>
          <p:cNvSpPr>
            <a:spLocks noGrp="1"/>
          </p:cNvSpPr>
          <p:nvPr>
            <p:ph type="body" sz="quarter" idx="15"/>
          </p:nvPr>
        </p:nvSpPr>
        <p:spPr>
          <a:xfrm rot="16200000">
            <a:off x="6138366" y="2637495"/>
            <a:ext cx="5181600" cy="344760"/>
          </a:xfrm>
        </p:spPr>
        <p:txBody>
          <a:bodyPr>
            <a:normAutofit/>
          </a:bodyPr>
          <a:lstStyle/>
          <a:p>
            <a:r>
              <a:rPr lang="en-US" sz="1650" dirty="0"/>
              <a:t>Guatemala – El Salvador – Honduras –Nicaragua - Panamá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AAA49-F05D-494C-A734-687C65D4FD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98682" y="2090498"/>
            <a:ext cx="5531225" cy="130540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055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-480060" y="1282700"/>
            <a:ext cx="6324600" cy="4216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3" name="Rectangle 3"/>
          <p:cNvSpPr>
            <a:spLocks noGrp="1"/>
          </p:cNvSpPr>
          <p:nvPr>
            <p:ph type="body" sz="quarter" idx="11"/>
          </p:nvPr>
        </p:nvSpPr>
        <p:spPr>
          <a:xfrm>
            <a:off x="5105400" y="228599"/>
            <a:ext cx="3571056" cy="4928593"/>
          </a:xfrm>
        </p:spPr>
        <p:txBody>
          <a:bodyPr>
            <a:normAutofit/>
          </a:bodyPr>
          <a:lstStyle/>
          <a:p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Nuestro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objetivo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ofrecer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soluciónes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para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pisos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paredes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con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materiales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innovadores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, de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larga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duración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y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libres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mantenimiento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.</a:t>
            </a:r>
          </a:p>
          <a:p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Deck y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fachada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exterior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Piso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vinílico</a:t>
            </a: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Alfombra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Modular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Recubrimiento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tipo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vegetal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Piso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de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ingeniería</a:t>
            </a: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Deck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en</a:t>
            </a:r>
            <a:r>
              <a:rPr lang="en-US" sz="2200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2200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baldosa</a:t>
            </a:r>
            <a:endParaRPr lang="en-US" sz="2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en-US" sz="2200" dirty="0">
              <a:latin typeface="Arista 2.0 Light" panose="02000506000000020004" pitchFamily="2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5308FF-372D-42EA-B535-BF26D5FE6F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75" y="5157193"/>
            <a:ext cx="1613949" cy="139600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j0341658.jpg"/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429" y="2111005"/>
            <a:ext cx="3416491" cy="256236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</p:pic>
      <p:pic>
        <p:nvPicPr>
          <p:cNvPr id="18" name="crop_j0175548.png"/>
          <p:cNvPicPr>
            <a:picLocks noGrp="1" noChangeAspect="1"/>
          </p:cNvPicPr>
          <p:nvPr>
            <p:ph type="pic" sz="quarter" idx="1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58" y="4797152"/>
            <a:ext cx="2209800" cy="147283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</p:pic>
      <p:pic>
        <p:nvPicPr>
          <p:cNvPr id="9" name="j0321087.jpg"/>
          <p:cNvPicPr>
            <a:picLocks noGrp="1" noChangeAspect="1"/>
          </p:cNvPicPr>
          <p:nvPr>
            <p:ph type="pic" sz="quarter" idx="19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749" y="2111005"/>
            <a:ext cx="3443280" cy="2582459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61076A3-A8A2-48EA-AD84-D098D0E18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90" y="261434"/>
            <a:ext cx="3159567" cy="146337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67F388F-3BD9-4D48-B36D-A3368A791EA2}"/>
              </a:ext>
            </a:extLst>
          </p:cNvPr>
          <p:cNvSpPr/>
          <p:nvPr/>
        </p:nvSpPr>
        <p:spPr>
          <a:xfrm>
            <a:off x="4211960" y="331405"/>
            <a:ext cx="23042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Duela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deck y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fachada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para</a:t>
            </a:r>
          </a:p>
          <a:p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diseños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en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 pared </a:t>
            </a:r>
          </a:p>
          <a:p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 </a:t>
            </a: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</a:rPr>
              <a:t>cercas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F48D51-2284-41DF-AE80-10A040484D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334" y="4792095"/>
            <a:ext cx="1951172" cy="14633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7621BC20-0BCE-48DF-965E-16CE2021314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082" y="4792095"/>
            <a:ext cx="2463147" cy="147788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j0321055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19" y="193859"/>
            <a:ext cx="24003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orthographicFront"/>
            <a:lightRig rig="balanced" dir="t"/>
          </a:scene3d>
          <a:sp3d prstMaterial="plastic">
            <a:bevelT w="0" h="0"/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4" name="j0341706.jpg"/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853" y="3140775"/>
            <a:ext cx="3193609" cy="371722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7C92B85-BD10-43F2-80B8-33C390067B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6674" y="548680"/>
            <a:ext cx="3520229" cy="5659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FE7278-DBB6-492D-A6A8-8EE42A2BB7C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3440223"/>
            <a:ext cx="4775448" cy="327943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75C9DA-A43F-4042-963D-55E9B12DB94F}"/>
              </a:ext>
            </a:extLst>
          </p:cNvPr>
          <p:cNvSpPr txBox="1"/>
          <p:nvPr/>
        </p:nvSpPr>
        <p:spPr>
          <a:xfrm>
            <a:off x="5396674" y="1571115"/>
            <a:ext cx="35202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400" dirty="0"/>
              <a:t>Piso vinílico con acabado tipo madera para remodelaciones o instalaciones nuevas.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C2520E0-5A4B-45D8-BA38-40CFDC8A69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3" r="25503"/>
          <a:stretch>
            <a:fillRect/>
          </a:stretch>
        </p:blipFill>
        <p:spPr>
          <a:xfrm>
            <a:off x="2711260" y="265534"/>
            <a:ext cx="2292788" cy="3057050"/>
          </a:xfrm>
        </p:spPr>
      </p:pic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101.jpg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5" y="3356993"/>
            <a:ext cx="2205088" cy="3235963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6" name="j0321087.jpg"/>
          <p:cNvPicPr>
            <a:picLocks noGrp="1" noChangeAspect="1"/>
          </p:cNvPicPr>
          <p:nvPr>
            <p:ph type="pic" sz="quarter" idx="2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64" y="230425"/>
            <a:ext cx="2205089" cy="28803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5" name="j0321089.jpg"/>
          <p:cNvPicPr>
            <a:picLocks noGrp="1" noChangeAspect="1"/>
          </p:cNvPicPr>
          <p:nvPr>
            <p:ph type="pic" sz="quarter" idx="2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483" y="4521358"/>
            <a:ext cx="2962517" cy="207159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521358"/>
            <a:ext cx="2480740" cy="2057401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49C0F6A-E9F0-4B82-BA1D-F41C272A4F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33007" y="2936240"/>
            <a:ext cx="6152727" cy="737447"/>
          </a:xfrm>
          <a:prstGeom prst="rect">
            <a:avLst/>
          </a:prstGeom>
        </p:spPr>
      </p:pic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ABAAB035-A98E-48AA-9504-F2EE6875E71D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4EBA534-CCB3-4079-BBE1-5A71694C5E0F}"/>
              </a:ext>
            </a:extLst>
          </p:cNvPr>
          <p:cNvSpPr/>
          <p:nvPr/>
        </p:nvSpPr>
        <p:spPr>
          <a:xfrm>
            <a:off x="4504806" y="2981797"/>
            <a:ext cx="34878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GT" sz="3600" dirty="0">
                <a:solidFill>
                  <a:schemeClr val="bg1"/>
                </a:solidFill>
                <a:latin typeface="Arista 2.0 Light" panose="02000506000000020004" pitchFamily="2" charset="0"/>
              </a:rPr>
              <a:t>Alfombra Modular</a:t>
            </a:r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A875C9DA-A43F-4042-963D-55E9B12DB94F}"/>
              </a:ext>
            </a:extLst>
          </p:cNvPr>
          <p:cNvSpPr txBox="1"/>
          <p:nvPr/>
        </p:nvSpPr>
        <p:spPr>
          <a:xfrm>
            <a:off x="251520" y="1550453"/>
            <a:ext cx="263233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2350" dirty="0">
                <a:latin typeface="Arista 2.0 Light" panose="02000506000000020004" pitchFamily="2" charset="0"/>
              </a:rPr>
              <a:t>Follaje tipo vegetal  y plantas en 3D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C2520E0-5A4B-45D8-BA38-40CFDC8A69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435" y="3678947"/>
            <a:ext cx="3151702" cy="250779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6E49A-0930-42F2-8B72-38EBC0EE71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984" y="32319"/>
            <a:ext cx="4027127" cy="9504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11435B-B970-4598-AEFA-0F81A0C233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97935" y="3956755"/>
            <a:ext cx="2776469" cy="27493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4914A02-CA1B-45D0-88B9-01C6B8B5FF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8" y="112314"/>
            <a:ext cx="1312309" cy="11375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91FBFF6-C744-4B3B-994A-6C59EE7743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98" y="112313"/>
            <a:ext cx="1314635" cy="11375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461F0C8-DF32-41D8-9148-95CA88A80C0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468" y="1372690"/>
            <a:ext cx="1312310" cy="117113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3F39B36-7BB0-4926-A24F-032C699596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898" y="1372690"/>
            <a:ext cx="1314635" cy="117113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5FA9BCA5-0A36-4B16-A154-4DA7E01C47B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195" y="2666627"/>
            <a:ext cx="1313582" cy="1161145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8761A865-B1CE-427E-B9D9-51F9526B4E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624" y="2666629"/>
            <a:ext cx="1315909" cy="116114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4B57FCDC-ADD6-44C3-8B55-E47568DE13D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12" y="3356992"/>
            <a:ext cx="1603542" cy="134414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E1FCB1A-9685-401C-A78B-4C1A2D4665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111" y="5013176"/>
            <a:ext cx="1603543" cy="129614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9DAD2AE-7141-47C9-881B-0C9CD26361E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54" y="3362082"/>
            <a:ext cx="1426862" cy="133905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0E1A5904-7DC7-441C-B350-095AECBFD5FD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853" y="5013176"/>
            <a:ext cx="1426863" cy="146775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B3ED85-0F76-4EDE-85B0-D1160B32F4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078" y="966992"/>
            <a:ext cx="3092576" cy="231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7006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C92B85-BD10-43F2-80B8-33C390067B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998" y="83197"/>
            <a:ext cx="4054117" cy="128622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DFE7278-DBB6-492D-A6A8-8EE42A2BB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717032"/>
            <a:ext cx="4775448" cy="295236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75C9DA-A43F-4042-963D-55E9B12DB94F}"/>
              </a:ext>
            </a:extLst>
          </p:cNvPr>
          <p:cNvSpPr txBox="1"/>
          <p:nvPr/>
        </p:nvSpPr>
        <p:spPr>
          <a:xfrm>
            <a:off x="2495228" y="2576143"/>
            <a:ext cx="359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600" dirty="0">
                <a:highlight>
                  <a:srgbClr val="C0C0C0"/>
                </a:highlight>
                <a:latin typeface="Berlin Sans FB" panose="020E0602020502020306" pitchFamily="34" charset="0"/>
              </a:rPr>
              <a:t>Piso de Ingeniería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C2520E0-5A4B-45D8-BA38-40CFDC8A69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83197"/>
            <a:ext cx="2292788" cy="3501099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024659-E3D0-45CE-9123-C49D7D74C3E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195" y="1506240"/>
            <a:ext cx="2708920" cy="27089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2469FA-2159-437E-BC44-F524105A11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351983"/>
            <a:ext cx="3966059" cy="23174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102677C-F53F-4B42-A4C6-7E2BA32808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241" y="83197"/>
            <a:ext cx="2296516" cy="2232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34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E08C22D-CD45-42EE-95B6-4600E62639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06412"/>
            <a:ext cx="2379909" cy="29738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875C9DA-A43F-4042-963D-55E9B12DB94F}"/>
              </a:ext>
            </a:extLst>
          </p:cNvPr>
          <p:cNvSpPr txBox="1"/>
          <p:nvPr/>
        </p:nvSpPr>
        <p:spPr>
          <a:xfrm>
            <a:off x="7254753" y="2848106"/>
            <a:ext cx="15285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GT" sz="3200" dirty="0" err="1">
                <a:latin typeface="Arista 2.0 Light" panose="02000506000000020004" pitchFamily="2" charset="0"/>
              </a:rPr>
              <a:t>Deck</a:t>
            </a:r>
            <a:r>
              <a:rPr lang="es-GT" sz="3200" dirty="0">
                <a:latin typeface="Arista 2.0 Light" panose="02000506000000020004" pitchFamily="2" charset="0"/>
              </a:rPr>
              <a:t> en baldosa</a:t>
            </a: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6C2520E0-5A4B-45D8-BA38-40CFDC8A695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859" y="2789644"/>
            <a:ext cx="3151702" cy="2097851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36E49A-0930-42F2-8B72-38EBC0EE71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148" y="0"/>
            <a:ext cx="3883111" cy="9164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EDA809-ACE7-4C9C-987E-CD2E5B6B56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14" y="902531"/>
            <a:ext cx="2848825" cy="18992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EA866B-FCC4-4DE1-9549-DF87B61FC0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50" y="813482"/>
            <a:ext cx="2739836" cy="18265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CB3ED85-0F76-4EDE-85B0-D1160B32F4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100" y="2815675"/>
            <a:ext cx="3107730" cy="20718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10A7A9-BE7F-49AB-91F3-A369D1FCF0D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28" y="5058669"/>
            <a:ext cx="2086372" cy="1564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F35F57E-CF1C-4833-BA64-A57614B8A0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014" y="5058669"/>
            <a:ext cx="1538816" cy="15388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BCD5932-48BA-4B6C-93CA-8A1EF80259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34" y="4262511"/>
            <a:ext cx="1751231" cy="23349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E208A2-85FA-4102-9831-BB6F4584F9C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5037100"/>
            <a:ext cx="2064586" cy="1564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95956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C6D0-E7A7-49E3-A3CF-45869612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086" y="395138"/>
            <a:ext cx="3956866" cy="523528"/>
          </a:xfrm>
        </p:spPr>
        <p:txBody>
          <a:bodyPr>
            <a:normAutofit fontScale="90000"/>
          </a:bodyPr>
          <a:lstStyle/>
          <a:p>
            <a:r>
              <a:rPr lang="es-GT" sz="3200" dirty="0">
                <a:latin typeface="Arista 2.0 Light" panose="02000506000000020004" pitchFamily="2" charset="0"/>
              </a:rPr>
              <a:t>¿Dónde nos encuentra?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02454C-CABF-43F7-8690-87FD84A4E5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823020"/>
            <a:ext cx="4629150" cy="4004048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0169F-D31B-4151-A437-21EA489E43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3086" y="1196752"/>
            <a:ext cx="3956866" cy="525658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s-GT" sz="2400" b="1" dirty="0">
                <a:latin typeface="Arista 2.0 Light" panose="02000506000000020004" pitchFamily="2" charset="0"/>
              </a:rPr>
              <a:t>Guatemala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Design Center y Xela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Tel </a:t>
            </a:r>
            <a:r>
              <a:rPr lang="es-GT" sz="1800" dirty="0" err="1">
                <a:latin typeface="Arista 2.0 Light" panose="02000506000000020004" pitchFamily="2" charset="0"/>
              </a:rPr>
              <a:t>GT</a:t>
            </a:r>
            <a:r>
              <a:rPr lang="es-GT" sz="1800" dirty="0">
                <a:latin typeface="Arista 2.0 Light" panose="02000506000000020004" pitchFamily="2" charset="0"/>
              </a:rPr>
              <a:t> +502 2219 1928 Tel QT +502 7926 8976</a:t>
            </a:r>
          </a:p>
          <a:p>
            <a:pPr algn="ctr"/>
            <a:r>
              <a:rPr lang="es-GT" sz="2400" b="1" dirty="0">
                <a:latin typeface="Arista 2.0 Light" panose="02000506000000020004" pitchFamily="2" charset="0"/>
              </a:rPr>
              <a:t>El Salvador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79 Avenida Sur, Colonia Escalón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Tel +503 2263 6263</a:t>
            </a:r>
          </a:p>
          <a:p>
            <a:pPr algn="ctr"/>
            <a:r>
              <a:rPr lang="es-GT" sz="2400" b="1" dirty="0">
                <a:latin typeface="Arista 2.0 Light" panose="02000506000000020004" pitchFamily="2" charset="0"/>
              </a:rPr>
              <a:t>Honduras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Tegucigalpa y San Pedro Sula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Tel </a:t>
            </a:r>
            <a:r>
              <a:rPr lang="es-GT" sz="1800" dirty="0" err="1">
                <a:latin typeface="Arista 2.0 Light" panose="02000506000000020004" pitchFamily="2" charset="0"/>
              </a:rPr>
              <a:t>TG</a:t>
            </a:r>
            <a:r>
              <a:rPr lang="es-GT" sz="1800" dirty="0">
                <a:latin typeface="Arista 2.0 Light" panose="02000506000000020004" pitchFamily="2" charset="0"/>
              </a:rPr>
              <a:t>: +504 2231 1879 Tel </a:t>
            </a:r>
            <a:r>
              <a:rPr lang="es-GT" sz="1800" dirty="0" err="1">
                <a:latin typeface="Arista 2.0 Light" panose="02000506000000020004" pitchFamily="2" charset="0"/>
              </a:rPr>
              <a:t>SP</a:t>
            </a:r>
            <a:r>
              <a:rPr lang="es-GT" sz="1800" dirty="0">
                <a:latin typeface="Arista 2.0 Light" panose="02000506000000020004" pitchFamily="2" charset="0"/>
              </a:rPr>
              <a:t>: +504 2252 6011</a:t>
            </a:r>
          </a:p>
          <a:p>
            <a:pPr algn="ctr"/>
            <a:r>
              <a:rPr lang="es-GT" sz="2400" b="1" dirty="0">
                <a:latin typeface="Arista 2.0 Light" panose="02000506000000020004" pitchFamily="2" charset="0"/>
              </a:rPr>
              <a:t>Nicaragua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Km 6.5 Carretera a Masaya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Tel +505 2252 6011</a:t>
            </a:r>
          </a:p>
          <a:p>
            <a:pPr algn="ctr"/>
            <a:r>
              <a:rPr lang="es-GT" sz="2400" b="1" dirty="0">
                <a:latin typeface="Arista 2.0 Light" panose="02000506000000020004" pitchFamily="2" charset="0"/>
              </a:rPr>
              <a:t>Panamá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Plaza </a:t>
            </a:r>
            <a:r>
              <a:rPr lang="es-GT" sz="1800" dirty="0" err="1">
                <a:latin typeface="Arista 2.0 Light" panose="02000506000000020004" pitchFamily="2" charset="0"/>
              </a:rPr>
              <a:t>Martiz</a:t>
            </a:r>
            <a:r>
              <a:rPr lang="es-GT" sz="1800" dirty="0">
                <a:latin typeface="Arista 2.0 Light" panose="02000506000000020004" pitchFamily="2" charset="0"/>
              </a:rPr>
              <a:t>, Colonia San Francisco</a:t>
            </a:r>
          </a:p>
          <a:p>
            <a:r>
              <a:rPr lang="es-GT" sz="1800" dirty="0">
                <a:latin typeface="Arista 2.0 Light" panose="02000506000000020004" pitchFamily="2" charset="0"/>
              </a:rPr>
              <a:t>Tel +505 236 9244</a:t>
            </a:r>
          </a:p>
          <a:p>
            <a:endParaRPr lang="es-GT" sz="1800" dirty="0">
              <a:latin typeface="Arista 2.0 Light" panose="02000506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8493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arketSpecific xmlns="4873beb7-5857-4685-be1f-d57550cc96cc" xsi:nil="true"/>
    <ApprovalStatus xmlns="4873beb7-5857-4685-be1f-d57550cc96cc">InProgress</ApprovalStatus>
    <DirectSourceMarket xmlns="4873beb7-5857-4685-be1f-d57550cc96cc" xsi:nil="true"/>
    <PrimaryImageGen xmlns="4873beb7-5857-4685-be1f-d57550cc96cc">true</PrimaryImageGen>
    <ThumbnailAssetId xmlns="4873beb7-5857-4685-be1f-d57550cc96cc" xsi:nil="true"/>
    <NumericId xmlns="4873beb7-5857-4685-be1f-d57550cc96cc">-1</NumericId>
    <TPFriendlyName xmlns="4873beb7-5857-4685-be1f-d57550cc96cc">Contemporary photo album</TPFriendlyName>
    <BusinessGroup xmlns="4873beb7-5857-4685-be1f-d57550cc96cc" xsi:nil="true"/>
    <APEditor xmlns="4873beb7-5857-4685-be1f-d57550cc96cc">
      <UserInfo>
        <DisplayName>REDMOND\v-luannv</DisplayName>
        <AccountId>92</AccountId>
        <AccountType/>
      </UserInfo>
    </APEditor>
    <SourceTitle xmlns="4873beb7-5857-4685-be1f-d57550cc96cc">Contemporary photo album</SourceTitle>
    <OpenTemplate xmlns="4873beb7-5857-4685-be1f-d57550cc96cc">true</OpenTemplate>
    <UALocComments xmlns="4873beb7-5857-4685-be1f-d57550cc96cc" xsi:nil="true"/>
    <ParentAssetId xmlns="4873beb7-5857-4685-be1f-d57550cc96cc" xsi:nil="true"/>
    <IntlLangReviewDate xmlns="4873beb7-5857-4685-be1f-d57550cc96cc" xsi:nil="true"/>
    <PublishStatusLookup xmlns="4873beb7-5857-4685-be1f-d57550cc96cc">
      <Value>269577</Value>
      <Value>1282647</Value>
    </PublishStatusLookup>
    <MachineTranslated xmlns="4873beb7-5857-4685-be1f-d57550cc96cc">false</MachineTranslated>
    <OriginalSourceMarket xmlns="4873beb7-5857-4685-be1f-d57550cc96cc" xsi:nil="true"/>
    <TPInstallLocation xmlns="4873beb7-5857-4685-be1f-d57550cc96cc">{My Templates}</TPInstallLocation>
    <APDescription xmlns="4873beb7-5857-4685-be1f-d57550cc96cc" xsi:nil="true"/>
    <ContentItem xmlns="4873beb7-5857-4685-be1f-d57550cc96cc" xsi:nil="true"/>
    <ClipArtFilename xmlns="4873beb7-5857-4685-be1f-d57550cc96cc" xsi:nil="true"/>
    <PublishTargets xmlns="4873beb7-5857-4685-be1f-d57550cc96cc">OfficeOnline</PublishTargets>
    <TPLaunchHelpLinkType xmlns="4873beb7-5857-4685-be1f-d57550cc96cc">Template</TPLaunchHelpLinkType>
    <TimesCloned xmlns="4873beb7-5857-4685-be1f-d57550cc96cc" xsi:nil="true"/>
    <EditorialStatus xmlns="4873beb7-5857-4685-be1f-d57550cc96cc" xsi:nil="true"/>
    <LastModifiedDateTime xmlns="4873beb7-5857-4685-be1f-d57550cc96cc" xsi:nil="true"/>
    <Provider xmlns="4873beb7-5857-4685-be1f-d57550cc96cc">EY006220130</Provider>
    <AcquiredFrom xmlns="4873beb7-5857-4685-be1f-d57550cc96cc" xsi:nil="true"/>
    <AssetStart xmlns="4873beb7-5857-4685-be1f-d57550cc96cc">2009-05-30T21:20:53+00:00</AssetStart>
    <LastHandOff xmlns="4873beb7-5857-4685-be1f-d57550cc96cc" xsi:nil="true"/>
    <ArtSampleDocs xmlns="4873beb7-5857-4685-be1f-d57550cc96cc" xsi:nil="true"/>
    <TPClientViewer xmlns="4873beb7-5857-4685-be1f-d57550cc96cc">Microsoft Office PowerPoint</TPClientViewer>
    <UACurrentWords xmlns="4873beb7-5857-4685-be1f-d57550cc96cc">0</UACurrentWords>
    <UALocRecommendation xmlns="4873beb7-5857-4685-be1f-d57550cc96cc">Localize</UALocRecommendation>
    <IsDeleted xmlns="4873beb7-5857-4685-be1f-d57550cc96cc">false</IsDeleted>
    <UANotes xmlns="4873beb7-5857-4685-be1f-d57550cc96cc">In the box</UANotes>
    <TemplateStatus xmlns="4873beb7-5857-4685-be1f-d57550cc96cc">Complete</TemplateStatus>
    <ShowIn xmlns="4873beb7-5857-4685-be1f-d57550cc96cc" xsi:nil="true"/>
    <CSXHash xmlns="4873beb7-5857-4685-be1f-d57550cc96cc" xsi:nil="true"/>
    <VoteCount xmlns="4873beb7-5857-4685-be1f-d57550cc96cc" xsi:nil="true"/>
    <AssetExpire xmlns="4873beb7-5857-4685-be1f-d57550cc96cc">2100-01-01T00:00:00+00:00</AssetExpire>
    <CSXSubmissionMarket xmlns="4873beb7-5857-4685-be1f-d57550cc96cc" xsi:nil="true"/>
    <DSATActionTaken xmlns="4873beb7-5857-4685-be1f-d57550cc96cc" xsi:nil="true"/>
    <TPExecutable xmlns="4873beb7-5857-4685-be1f-d57550cc96cc" xsi:nil="true"/>
    <SubmitterId xmlns="4873beb7-5857-4685-be1f-d57550cc96cc" xsi:nil="true"/>
    <AssetType xmlns="4873beb7-5857-4685-be1f-d57550cc96cc">TP</AssetType>
    <CSXSubmissionDate xmlns="4873beb7-5857-4685-be1f-d57550cc96cc" xsi:nil="true"/>
    <CSXUpdate xmlns="4873beb7-5857-4685-be1f-d57550cc96cc">false</CSXUpdate>
    <ApprovalLog xmlns="4873beb7-5857-4685-be1f-d57550cc96cc" xsi:nil="true"/>
    <BugNumber xmlns="4873beb7-5857-4685-be1f-d57550cc96cc" xsi:nil="true"/>
    <Milestone xmlns="4873beb7-5857-4685-be1f-d57550cc96cc" xsi:nil="true"/>
    <OriginAsset xmlns="4873beb7-5857-4685-be1f-d57550cc96cc" xsi:nil="true"/>
    <TPComponent xmlns="4873beb7-5857-4685-be1f-d57550cc96cc">PPTFiles</TPComponent>
    <AssetId xmlns="4873beb7-5857-4685-be1f-d57550cc96cc">TP010176925</AssetId>
    <TPApplication xmlns="4873beb7-5857-4685-be1f-d57550cc96cc">PowerPoint</TPApplication>
    <TPLaunchHelpLink xmlns="4873beb7-5857-4685-be1f-d57550cc96cc" xsi:nil="true"/>
    <IntlLocPriority xmlns="4873beb7-5857-4685-be1f-d57550cc96cc" xsi:nil="true"/>
    <CrawlForDependencies xmlns="4873beb7-5857-4685-be1f-d57550cc96cc">false</CrawlForDependencies>
    <IntlLangReviewer xmlns="4873beb7-5857-4685-be1f-d57550cc96cc" xsi:nil="true"/>
    <HandoffToMSDN xmlns="4873beb7-5857-4685-be1f-d57550cc96cc" xsi:nil="true"/>
    <PlannedPubDate xmlns="4873beb7-5857-4685-be1f-d57550cc96cc" xsi:nil="true"/>
    <TrustLevel xmlns="4873beb7-5857-4685-be1f-d57550cc96cc">1 Microsoft Managed Content</TrustLevel>
    <IsSearchable xmlns="4873beb7-5857-4685-be1f-d57550cc96cc">false</IsSearchable>
    <TPNamespace xmlns="4873beb7-5857-4685-be1f-d57550cc96cc">POWERPNT</TPNamespace>
    <Markets xmlns="4873beb7-5857-4685-be1f-d57550cc96cc"/>
    <IntlLangReview xmlns="4873beb7-5857-4685-be1f-d57550cc96cc" xsi:nil="true"/>
    <UAProjectedTotalWords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REDMOND\cynvey</DisplayName>
        <AccountId>191</AccountId>
        <AccountType/>
      </UserInfo>
    </APAuthor>
    <TPAppVersion xmlns="4873beb7-5857-4685-be1f-d57550cc96cc">11</TPAppVersion>
    <TPCommandLine xmlns="4873beb7-5857-4685-be1f-d57550cc96cc">{PP} /n {FilePath}</TPCommandLine>
    <LastPublishResultLookup xmlns="4873beb7-5857-4685-be1f-d57550cc96cc" xsi:nil="true"/>
    <PolicheckWords xmlns="4873beb7-5857-4685-be1f-d57550cc96cc" xsi:nil="true"/>
    <FriendlyTitle xmlns="4873beb7-5857-4685-be1f-d57550cc96cc" xsi:nil="true"/>
    <Manager xmlns="4873beb7-5857-4685-be1f-d57550cc96cc" xsi:nil="true"/>
    <EditorialTags xmlns="4873beb7-5857-4685-be1f-d57550cc96cc" xsi:nil="true"/>
    <LegacyData xmlns="4873beb7-5857-4685-be1f-d57550cc96cc" xsi:nil="true"/>
    <Downloads xmlns="4873beb7-5857-4685-be1f-d57550cc96cc">0</Downloads>
    <Providers xmlns="4873beb7-5857-4685-be1f-d57550cc96cc" xsi:nil="true"/>
    <TemplateTemplateType xmlns="4873beb7-5857-4685-be1f-d57550cc96cc">PowerPoint 2003 Default</TemplateTemplateType>
    <OOCacheId xmlns="4873beb7-5857-4685-be1f-d57550cc96cc" xsi:nil="true"/>
    <BlockPublish xmlns="4873beb7-5857-4685-be1f-d57550cc96cc" xsi:nil="true"/>
    <CampaignTagsTaxHTField0 xmlns="4873beb7-5857-4685-be1f-d57550cc96cc">
      <Terms xmlns="http://schemas.microsoft.com/office/infopath/2007/PartnerControls"/>
    </CampaignTagsTaxHTField0>
    <LocLastLocAttemptVersionLookup xmlns="4873beb7-5857-4685-be1f-d57550cc96cc">117727</LocLastLocAttemptVersionLookup>
    <LocLastLocAttemptVersionTypeLookup xmlns="4873beb7-5857-4685-be1f-d57550cc96cc" xsi:nil="true"/>
    <LocOverallPreviewStatusLookup xmlns="4873beb7-5857-4685-be1f-d57550cc96cc" xsi:nil="true"/>
    <LocOverallPublishStatusLookup xmlns="4873beb7-5857-4685-be1f-d57550cc96cc" xsi:nil="true"/>
    <TaxCatchAll xmlns="4873beb7-5857-4685-be1f-d57550cc96cc"/>
    <LocNewPublishedVersionLookup xmlns="4873beb7-5857-4685-be1f-d57550cc96cc" xsi:nil="true"/>
    <LocPublishedDependentAssetsLookup xmlns="4873beb7-5857-4685-be1f-d57550cc96cc" xsi:nil="true"/>
    <LocComments xmlns="4873beb7-5857-4685-be1f-d57550cc96cc" xsi:nil="true"/>
    <LocProcessedForMarketsLookup xmlns="4873beb7-5857-4685-be1f-d57550cc96cc" xsi:nil="true"/>
    <LocRecommendedHandoff xmlns="4873beb7-5857-4685-be1f-d57550cc96cc" xsi:nil="true"/>
    <LocManualTestRequired xmlns="4873beb7-5857-4685-be1f-d57550cc96cc" xsi:nil="true"/>
    <LocProcessedForHandoffsLookup xmlns="4873beb7-5857-4685-be1f-d57550cc96cc" xsi:nil="true"/>
    <LocOverallHandbackStatusLookup xmlns="4873beb7-5857-4685-be1f-d57550cc96cc" xsi:nil="true"/>
    <LocalizationTagsTaxHTField0 xmlns="4873beb7-5857-4685-be1f-d57550cc96cc">
      <Terms xmlns="http://schemas.microsoft.com/office/infopath/2007/PartnerControls"/>
    </LocalizationTagsTaxHTField0>
    <FeatureTagsTaxHTField0 xmlns="4873beb7-5857-4685-be1f-d57550cc96cc">
      <Terms xmlns="http://schemas.microsoft.com/office/infopath/2007/PartnerControls"/>
    </FeatureTagsTaxHTField0>
    <LocOverallLocStatusLookup xmlns="4873beb7-5857-4685-be1f-d57550cc96cc" xsi:nil="true"/>
    <LocPublishedLinkedAssetsLookup xmlns="4873beb7-5857-4685-be1f-d57550cc96cc" xsi:nil="true"/>
    <InternalTagsTaxHTField0 xmlns="4873beb7-5857-4685-be1f-d57550cc96cc">
      <Terms xmlns="http://schemas.microsoft.com/office/infopath/2007/PartnerControls"/>
    </InternalTagsTaxHTField0>
    <RecommendationsModifier xmlns="4873beb7-5857-4685-be1f-d57550cc96cc" xsi:nil="true"/>
    <ScenarioTagsTaxHTField0 xmlns="4873beb7-5857-4685-be1f-d57550cc96cc">
      <Terms xmlns="http://schemas.microsoft.com/office/infopath/2007/PartnerControls"/>
    </ScenarioTagsTaxHTField0>
    <OriginalRelease xmlns="4873beb7-5857-4685-be1f-d57550cc96cc">14</OriginalRelease>
    <LocMarketGroupTiers2 xmlns="4873beb7-5857-4685-be1f-d57550cc96cc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7AEB054-6C1A-4658-8919-E3D3F05E7DA0}">
  <ds:schemaRefs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purl.org/dc/terms/"/>
    <ds:schemaRef ds:uri="http://schemas.microsoft.com/office/2006/documentManagement/types"/>
    <ds:schemaRef ds:uri="4873beb7-5857-4685-be1f-d57550cc96c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CE4A31D-2E08-47F6-8355-C12CF884DB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42D160-7931-4D5E-A35B-EF7771E30B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176</Words>
  <Application>Microsoft Office PowerPoint</Application>
  <PresentationFormat>On-screen Show (4:3)</PresentationFormat>
  <Paragraphs>42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Arista 2.0 Light</vt:lpstr>
      <vt:lpstr>Berlin Sans FB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¿Dónde nos encuentra?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2017-10-23T20:50:29Z</dcterms:created>
  <dcterms:modified xsi:type="dcterms:W3CDTF">2017-10-24T19:24:56Z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mageGenCounter">
    <vt:lpwstr>0</vt:lpwstr>
  </property>
  <property fmtid="{D5CDD505-2E9C-101B-9397-08002B2CF9AE}" pid="4" name="ViolationReportStatus">
    <vt:lpwstr>None</vt:lpwstr>
  </property>
  <property fmtid="{D5CDD505-2E9C-101B-9397-08002B2CF9AE}" pid="5" name="ImageGenStatus">
    <vt:lpwstr>0</vt:lpwstr>
  </property>
  <property fmtid="{D5CDD505-2E9C-101B-9397-08002B2CF9AE}" pid="6" name="PolicheckStatus">
    <vt:lpwstr>0</vt:lpwstr>
  </property>
  <property fmtid="{D5CDD505-2E9C-101B-9397-08002B2CF9AE}" pid="7" name="Applications">
    <vt:lpwstr>79;#tpl120;#65;#zpp120;#419;#zpp140</vt:lpwstr>
  </property>
  <property fmtid="{D5CDD505-2E9C-101B-9397-08002B2CF9AE}" pid="8" name="PolicheckCounter">
    <vt:lpwstr>0</vt:lpwstr>
  </property>
  <property fmtid="{D5CDD505-2E9C-101B-9397-08002B2CF9AE}" pid="9" name="_LCID">
    <vt:i4>1033</vt:i4>
  </property>
  <property fmtid="{D5CDD505-2E9C-101B-9397-08002B2CF9AE}" pid="10" name="_Version">
    <vt:lpwstr>12.0.4513</vt:lpwstr>
  </property>
  <property fmtid="{D5CDD505-2E9C-101B-9397-08002B2CF9AE}" pid="11" name="APTrustLevel">
    <vt:r8>1</vt:r8>
  </property>
</Properties>
</file>